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328" r:id="rId2"/>
    <p:sldId id="329" r:id="rId3"/>
    <p:sldId id="261" r:id="rId4"/>
    <p:sldId id="317" r:id="rId5"/>
    <p:sldId id="336" r:id="rId6"/>
    <p:sldId id="318" r:id="rId7"/>
    <p:sldId id="338" r:id="rId8"/>
    <p:sldId id="319" r:id="rId9"/>
    <p:sldId id="339" r:id="rId10"/>
    <p:sldId id="320" r:id="rId11"/>
    <p:sldId id="337" r:id="rId12"/>
    <p:sldId id="322" r:id="rId13"/>
    <p:sldId id="323" r:id="rId14"/>
    <p:sldId id="321" r:id="rId15"/>
    <p:sldId id="340" r:id="rId16"/>
    <p:sldId id="324" r:id="rId17"/>
    <p:sldId id="341" r:id="rId18"/>
    <p:sldId id="330" r:id="rId19"/>
    <p:sldId id="331" r:id="rId20"/>
    <p:sldId id="332" r:id="rId21"/>
    <p:sldId id="333" r:id="rId22"/>
    <p:sldId id="334" r:id="rId23"/>
    <p:sldId id="33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5" autoAdjust="0"/>
    <p:restoredTop sz="94706" autoAdjust="0"/>
  </p:normalViewPr>
  <p:slideViewPr>
    <p:cSldViewPr>
      <p:cViewPr>
        <p:scale>
          <a:sx n="70" d="100"/>
          <a:sy n="70" d="100"/>
        </p:scale>
        <p:origin x="-192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4\08%20Track%208.wma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119336"/>
            <a:ext cx="5875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6324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AÔÀ¡v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ImgvN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just"/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ZmhoZnsâ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]p{X\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Cutimsb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F¶nÂ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I\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ntbWta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F¶p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nehnfn¨psIm­v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AÔÀ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Cutimsb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kao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n¨p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""Chsâtbm Chsâ amXm]nXm¡·mcpsStbm ]m]w \nan¯aÃ, {]XypX, ssZh¯nsâ {]hr¯nIÄ Ch\nÂ {]ISamt¡­Xn\mWv. </a:t>
            </a:r>
          </a:p>
          <a:p>
            <a:pPr algn="just"/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Ah³ \ne¯p Xp¸n;  Xp¸ÂsIm­p sNfnbp­m¡n, Ahsâ I®pIfnÂ ]qinbn«v, Aht\mSp ]dªp: \o t]mbn kotemlm Ipf¯nÂ IgpIpI. Ah³ t]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IgpIn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ImgvNbpÅh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Xncn¨ph¶p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.''</a:t>
            </a:r>
          </a:p>
          <a:p>
            <a:pPr algn="just"/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""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ImgvNbnÃm¯hÀ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ImWpIbpw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ImgvNbpÅhÀ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AÔcmbn¯ocpIbpw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sNt¿­Xn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\v \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ymbhn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[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nbv¡mbn«mWv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Rm³ Cu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temI¯nte¡p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h¶Xv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imcocnIamb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AÔX am{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XaÃ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AhnSp¶p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o¡nbXv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AÚXbmIp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AÔXsb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Úm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hNÊpIfmÂ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AhnSp¶v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500" b="1" dirty="0" err="1">
                <a:solidFill>
                  <a:schemeClr val="tx1"/>
                </a:solidFill>
                <a:latin typeface="ML-Aathira" pitchFamily="82" charset="0"/>
              </a:rPr>
              <a:t>AIän</a:t>
            </a:r>
            <a:r>
              <a:rPr lang="en-US" sz="2500" b="1" dirty="0">
                <a:solidFill>
                  <a:schemeClr val="tx1"/>
                </a:solidFill>
                <a:latin typeface="ML-Aathira" pitchFamily="82" charset="0"/>
              </a:rPr>
              <a:t>. A\oXn, NqjWw AkXyw XpS§nb [mÀ½nI AÔImcw _m[n¨hÀs¡Xnsc i_vZapbÀ¯nbpw kXy¯nsâ hN\w \ÂInbpw Ahsc {]Imi¯nte¡p sIm­phcm³ {]bXv\n¨p.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eb photo\lession 9\1\Jesus-Blind-Man.jpg"/>
          <p:cNvPicPr>
            <a:picLocks noChangeAspect="1" noChangeArrowheads="1"/>
          </p:cNvPicPr>
          <p:nvPr/>
        </p:nvPicPr>
        <p:blipFill>
          <a:blip r:embed="rId2"/>
          <a:srcRect r="5759" b="555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119336"/>
            <a:ext cx="5875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ASn¨aÀ¯s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¸«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hÀ¡p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kzmX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{´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yw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pt-BR" sz="3000" b="1" dirty="0">
                <a:solidFill>
                  <a:schemeClr val="tx1"/>
                </a:solidFill>
                <a:latin typeface="ML-Aathira" pitchFamily="82" charset="0"/>
              </a:rPr>
              <a:t>]m]¯nsâ ASna¯¨§e s]m«ns¨dnbm\mWv Cutim h¶Xv. 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t\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mXbneqsS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nXyku`mKy¯nse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¨ cm\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hgnIm«nbmbn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pjy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\v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nbaw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ÂIn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F¶mÂ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AXns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sXämbn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hymJym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shdpw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_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mlyamb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pjvTm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nsemXp¡nbt¸mÄ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ASn¨aÀ¯em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bnamdn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]m]¯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nsâbpw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tcmK¯nsâbpw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nba¯nsâbpw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_Ô\§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\s½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tamNn¸n¨v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ssZha¡fpsS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kzmX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{´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y¯nte¡p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bn¡m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dirty="0">
              <a:solidFill>
                <a:schemeClr val="tx1"/>
              </a:solidFill>
              <a:latin typeface="ML-Aathira" pitchFamily="8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19350" y="5257800"/>
            <a:ext cx="4362450" cy="1600201"/>
            <a:chOff x="838200" y="5257800"/>
            <a:chExt cx="4362450" cy="1600201"/>
          </a:xfrm>
        </p:grpSpPr>
        <p:pic>
          <p:nvPicPr>
            <p:cNvPr id="4" name="Picture 2" descr="D:\web photo\class 6\1\chains 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5257801"/>
              <a:ext cx="2404056" cy="1600200"/>
            </a:xfrm>
            <a:prstGeom prst="rect">
              <a:avLst/>
            </a:prstGeom>
            <a:noFill/>
          </p:spPr>
        </p:pic>
        <p:pic>
          <p:nvPicPr>
            <p:cNvPr id="4098" name="Picture 2" descr="D:\web photo\class 6\1\aaaJesushealsparalysedmanatpool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0400" y="5257800"/>
              <a:ext cx="2000250" cy="1600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119336"/>
            <a:ext cx="5875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IÀ¯mhn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\p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kzoImcyamb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hÕcw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IÀ¯mhn\p kzoImcyamb hÕcw AhnSp¶p {]Jym]n¨p. IS§Ä Cf¨psImSp¡p¶, A\mYtcmSpw hn[hItfmSpw IcpWImWn¡p¶, ]mhs¸«hcpambn ]¦phbv¡phm³ X¿mdmIp¶, A\oXnbpsSbpw AkaXz¯nsâbpw \pIsamSn¡p¶, hntZzjhpw, ]IbpanÃm¯ hÕcamWv IÀ¯mhn\p kzoImcyamb hÕcw.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kaXzhpw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lhpw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kmtlmZcyhpw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pecp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\Ã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kaql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\nÀ½nXnbmbncp¶p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ZuXy§fnsem¶v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5122" name="Picture 2" descr="D:\web photo\class 6\1\heal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832331"/>
            <a:ext cx="4038600" cy="20256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119336"/>
            <a:ext cx="5875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640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ssZh-cmPyw Adn-bn-¡p¶ Cutim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A¸w hÀ²n¸n¨p \ÂInbpw tcmKnIsfbpw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nimNp_m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scbpw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kpJs¸Sp¯nbpw Ht«sd AÛpX§fneqsS Cutim ssZhcmPy¯nsâ kphntij¯n\p sXfnhp \ÂIn. AhnSps¯ hN\¯nepw {]hr¯nbnepw km¶n²y¯nepw Cu ssZhcmPyw a\pjyÀ¡v {]Xy£ambn. </a:t>
            </a:r>
          </a:p>
          <a:p>
            <a:pPr algn="just"/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nXmhmbpw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pjyhwis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apgph³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ktlmZc§fmbpw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I­v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ln¡pIbpw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]¦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phbv¡pIbpw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AhØbmWv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ssZhcmPyw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`qanbnÂ B AhØ kwPmXam¡pIbmWv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Xncpk`bpsS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ZuXyw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web photo\class 6\1\600-Jesus-HealingMan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200400"/>
            <a:ext cx="2687638" cy="3657600"/>
          </a:xfrm>
          <a:prstGeom prst="rect">
            <a:avLst/>
          </a:prstGeom>
          <a:noFill/>
        </p:spPr>
      </p:pic>
      <p:pic>
        <p:nvPicPr>
          <p:cNvPr id="6146" name="Picture 2" descr="D:\web photo\class 6\1\JesusInTheSynagogue_1893BibleC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69325"/>
            <a:ext cx="2895600" cy="3488675"/>
          </a:xfrm>
          <a:prstGeom prst="rect">
            <a:avLst/>
          </a:prstGeom>
          <a:noFill/>
        </p:spPr>
      </p:pic>
      <p:pic>
        <p:nvPicPr>
          <p:cNvPr id="6147" name="Picture 3" descr="D:\web photo\class 6\1\F0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6148" name="Picture 4" descr="D:\web photo\class 6\1\315proclamation.jpg"/>
          <p:cNvPicPr>
            <a:picLocks noChangeAspect="1" noChangeArrowheads="1"/>
          </p:cNvPicPr>
          <p:nvPr/>
        </p:nvPicPr>
        <p:blipFill>
          <a:blip r:embed="rId5"/>
          <a:srcRect r="3527"/>
          <a:stretch>
            <a:fillRect/>
          </a:stretch>
        </p:blipFill>
        <p:spPr bwMode="auto">
          <a:xfrm>
            <a:off x="4571999" y="0"/>
            <a:ext cx="4572001" cy="3429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25510" y="4038600"/>
            <a:ext cx="2332690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ssZh-cmPyw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Adn-bn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-¡p¶ </a:t>
            </a:r>
          </a:p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119336"/>
            <a:ext cx="5875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640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kphntij§Ä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AcpfnsNbvX Imcy§fpw sNbvX {]hr¯nIfpw CutimbpsS P\\s¯¡pdn¨pw _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meys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¡pdn¨pw tiJcn¨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hnhc§fpsaÃmw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ssZhnI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tNmZ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pkcn¨v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CutimbpsS injytcm AhcpsS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injytcm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tcJs¸Sp¯n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sh¨p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C§s\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tcJs¸Sp¯nb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KÙamWv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kphntij§Ä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hn.a¯mbn, hn aÀt¡mkv, hn.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eq¡m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hn.tbml¶m³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F¶nhcpsS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mep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kphntij§Ä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ap¡v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e`yambn«p­v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ChbmWv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pXnb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nba¯nse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BZys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mep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pkvXI§Ä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kphntij§Ä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ym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mßIambn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hmbn¡pt¼mÄ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Adnbn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ssZhcmPy¯nsâ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khntijXIÄ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ap¡v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hyàamIpw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web photo\class 6\1\bible_and_can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7170" name="Picture 2" descr="D:\web photo\class 6\1\OSITG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043238"/>
            <a:ext cx="6781799" cy="381476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Zcn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ZÀ¡p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kphntijw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kwKn¡s¸Sp¶p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F¶cpfns¨bvX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aninlmtb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kphntij`mKy§Äs¡m¯hn</a:t>
            </a:r>
            <a:r>
              <a:rPr lang="en-US" sz="3000" b="1" dirty="0">
                <a:latin typeface="ML-Aathira" pitchFamily="82" charset="0"/>
              </a:rPr>
              <a:t>[w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Pohn¨psIm­v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kXy¯n</a:t>
            </a:r>
            <a:r>
              <a:rPr lang="en-US" sz="3000" b="1" dirty="0">
                <a:latin typeface="ML-Aathira" pitchFamily="82" charset="0"/>
              </a:rPr>
              <a:t>\p km£nIfmIphm³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A\p{</a:t>
            </a:r>
            <a:r>
              <a:rPr lang="en-US" sz="3000" b="1" dirty="0" err="1">
                <a:latin typeface="ML-Aathira" pitchFamily="82" charset="0"/>
              </a:rPr>
              <a:t>Kln¡Wta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200" dirty="0"/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8 Track 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31242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685800"/>
            <a:ext cx="5791200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tcmKw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ehn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[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taähcnÂ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thZ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bmse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oUnXcnÂ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\mY³IcpWm]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qcnX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mbv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ZpjvS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nimNn¶SnaIfmbv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AebpwaÀXyÀ¡h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nfbnÂ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tamN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\acpfokuJy¯n³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im´nIXntcmfn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hÀjn¨p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XfÀhmX¯mÂ</a:t>
            </a:r>
            <a:r>
              <a:rPr lang="en-US" sz="280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ML-Aathira" pitchFamily="82" charset="0"/>
              </a:rPr>
              <a:t>]oUnXcpw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Nn¯mkzmØyw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h¶hcpw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IÀ¯mhn³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Ir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Is­¯n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ssZhnIcmPyw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¶¯n.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</a:t>
            </a:r>
            <a:r>
              <a:rPr lang="en-US" sz="4800" dirty="0" err="1">
                <a:latin typeface="ML-Aathira" pitchFamily="82" charset="0"/>
              </a:rPr>
              <a:t>tbml</a:t>
            </a:r>
            <a:r>
              <a:rPr lang="en-US" sz="4500" dirty="0">
                <a:latin typeface="ML-Aathira" pitchFamily="82" charset="0"/>
              </a:rPr>
              <a:t>. 9:1þ34)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07236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""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IÀ¯mth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IÀ¯mth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F¶v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hnfn¨t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]£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n¡p¶h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\Ã,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kzÀ¤Øm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nXmhnsâ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CjvSw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ndthäp¶h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mWv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kzÀKcmPy¯nÂ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thin¡p¶Xv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.'' </a:t>
            </a:r>
          </a:p>
          <a:p>
            <a:pPr algn="ctr"/>
            <a:r>
              <a:rPr lang="en-US" sz="3000" dirty="0">
                <a:solidFill>
                  <a:srgbClr val="0070C0"/>
                </a:solidFill>
                <a:latin typeface="ML-Aathira" pitchFamily="82" charset="0"/>
              </a:rPr>
              <a:t>(</a:t>
            </a:r>
            <a:r>
              <a:rPr lang="en-US" sz="3000" dirty="0" err="1">
                <a:solidFill>
                  <a:srgbClr val="0070C0"/>
                </a:solidFill>
                <a:latin typeface="ML-Aathira" pitchFamily="82" charset="0"/>
              </a:rPr>
              <a:t>a¯m</a:t>
            </a:r>
            <a:r>
              <a:rPr lang="en-US" sz="3000" dirty="0">
                <a:solidFill>
                  <a:srgbClr val="0070C0"/>
                </a:solidFill>
                <a:latin typeface="ML-Aathira" pitchFamily="82" charset="0"/>
              </a:rPr>
              <a:t> 7:21).</a:t>
            </a:r>
            <a:endParaRPr lang="en-US" sz="3200" dirty="0">
              <a:latin typeface="ML-Aathira" pitchFamily="82" charset="0"/>
            </a:endParaRP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""</a:t>
            </a:r>
            <a:r>
              <a:rPr lang="en-US" sz="3000" b="1" dirty="0" err="1">
                <a:latin typeface="ML-Aathira" pitchFamily="82" charset="0"/>
              </a:rPr>
              <a:t>ZmhoZnsâ</a:t>
            </a:r>
            <a:r>
              <a:rPr lang="en-US" sz="3000" b="1" dirty="0">
                <a:latin typeface="ML-Aathira" pitchFamily="82" charset="0"/>
              </a:rPr>
              <a:t> ]p{X\</a:t>
            </a:r>
            <a:r>
              <a:rPr lang="en-US" sz="3000" b="1" dirty="0" err="1">
                <a:latin typeface="ML-Aathira" pitchFamily="82" charset="0"/>
              </a:rPr>
              <a:t>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, ]m]</a:t>
            </a:r>
            <a:r>
              <a:rPr lang="en-US" sz="3000" b="1" dirty="0" err="1">
                <a:latin typeface="ML-Aathira" pitchFamily="82" charset="0"/>
              </a:rPr>
              <a:t>nbmb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F¶nÂ</a:t>
            </a:r>
            <a:r>
              <a:rPr lang="en-US" sz="3000" b="1" dirty="0">
                <a:latin typeface="ML-Aathira" pitchFamily="82" charset="0"/>
              </a:rPr>
              <a:t> I\</a:t>
            </a:r>
            <a:r>
              <a:rPr lang="en-US" sz="3000" b="1" dirty="0" err="1">
                <a:latin typeface="ML-Aathira" pitchFamily="82" charset="0"/>
              </a:rPr>
              <a:t>nbWta</a:t>
            </a:r>
            <a:r>
              <a:rPr lang="en-US" sz="3000" b="1" dirty="0">
                <a:latin typeface="ML-Aathira" pitchFamily="82" charset="0"/>
              </a:rPr>
              <a:t>!'' F¶ 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maP</a:t>
            </a:r>
            <a:r>
              <a:rPr lang="en-US" sz="3000" b="1" dirty="0">
                <a:latin typeface="ML-Aathira" pitchFamily="82" charset="0"/>
              </a:rPr>
              <a:t>]w Rm³ </a:t>
            </a:r>
            <a:r>
              <a:rPr lang="en-US" sz="3000" b="1" dirty="0" err="1">
                <a:latin typeface="ML-Aathira" pitchFamily="82" charset="0"/>
              </a:rPr>
              <a:t>BhÀ¯n¨psNmÃpw</a:t>
            </a:r>
            <a:r>
              <a:rPr lang="en-US" sz="3000" b="1" dirty="0">
                <a:latin typeface="ML-Aathira" pitchFamily="82" charset="0"/>
              </a:rPr>
              <a:t>. </a:t>
            </a:r>
          </a:p>
          <a:p>
            <a:endParaRPr lang="en-US" sz="3200" dirty="0">
              <a:latin typeface="ML-IndulekhaHeavy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b782d701ff04e102efcba30a933ec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860497"/>
            <a:ext cx="5507396" cy="3997503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6119336"/>
            <a:ext cx="5875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1447800"/>
            <a:ext cx="693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ClrTx/>
              <a:buSzPct val="100000"/>
            </a:pP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ssZh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-cm-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Py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-¯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marL="457200" indent="-457200" algn="ctr">
              <a:buClrTx/>
              <a:buSzPct val="100000"/>
            </a:pP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kphn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ti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-j-a-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dn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bn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-¡p¶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G:\class 3 bit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0" y="176212"/>
            <a:ext cx="5346700" cy="1195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119336"/>
            <a:ext cx="5875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Gi¿m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hmNIsâ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pkvXIw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Ah\p \ÂIs¸«p. 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""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IÀ¯mhnsâ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Bßmhv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FsâtaÂ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D­v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 Zcn{Zsc kphntijw Adnbn¡m³ AhnSp¶v Fs¶ A`ntjIw sNbnXncn¡p¶p. _ÔnXÀ¡p tamN\hpw AÔÀ¡p ImgvNbpw ASn¨aÀ¯s¸«hÀ¡p kzmX{´yhpw IÀ¯mhn\p kzoImcyambhÕchpw {]Jym]n¡m³ AhnSp¶v Fs¶ Ab¨ncn¡p¶p.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IÀ¯mhnsâ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Bßmhn\mÂ ]qcnX\pw A`njnà\pamb Cutim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pjysâ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ka{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KhntamN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\¯n\mbn {]bXv\n¨p. {][m\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ambpw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A©p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Imcy§Ä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sNbvXpsIm­mWv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ZuXyw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ndthänbXv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eb photo\class6\Jesus-Portraits-001-03.jpg"/>
          <p:cNvPicPr>
            <a:picLocks noChangeAspect="1" noChangeArrowheads="1"/>
          </p:cNvPicPr>
          <p:nvPr/>
        </p:nvPicPr>
        <p:blipFill>
          <a:blip r:embed="rId2"/>
          <a:srcRect l="5555"/>
          <a:stretch>
            <a:fillRect/>
          </a:stretch>
        </p:blipFill>
        <p:spPr bwMode="auto">
          <a:xfrm>
            <a:off x="0" y="0"/>
            <a:ext cx="914526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119336"/>
            <a:ext cx="5875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457200"/>
            <a:ext cx="8458200" cy="502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Zcn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ZÀ¡v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kphntijw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Zcn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Z·mtcmSv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kphntijw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Adnbn¡pI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F¶Xmbncp¶p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Ya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IÀ¯hyw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P\\hpw PohnXhpw acWhpw DbnÀ¸pw Zcn{ZÀ¡pÅ kZvhmÀ¯bmbncp¶p. km¼¯nIambn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Zmcn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p`hn¡p¶hÀ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am{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XaÃ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imcocnIambpw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am\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knIambpw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ZpcnXa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p`hn¡p¶hcpw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sRcp¡s¸Sp¶hcpw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bYmÀ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°¯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Zcn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{Z\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`uXnIXbnepw k¼¯nepw B{ibn¡msX ssZh¯nsâ IcpWbnepw ]cn]me\bnepw ]qÀ®ambpw B{ibn¡p¶hcmWv BßmhnÂ Zcn{ZÀ.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eb photo\class 6\1\he-sent-them-out-two-by-two.jpg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7422" t="4054" r="15690" b="4054"/>
          <a:stretch>
            <a:fillRect/>
          </a:stretch>
        </p:blipFill>
        <p:spPr bwMode="auto">
          <a:xfrm>
            <a:off x="-1" y="0"/>
            <a:ext cx="916811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119336"/>
            <a:ext cx="5875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640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_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ÔnXÀ¡p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tamN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\w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]nimNnsâ ASna¯¯nÂ \n¶pw ]m]¯nsâ _Ô\¯nÂ \n¶pw \s½ tamNn¸n¡m\mWv Cutim h¶Xv. tcmK¯nsâbpw h©\ NqjWw, Im]Syw XpS§nb kmaqlnI Xn·IfpsSbpw _Ô\¯nÂ \n¶pw Cutim \s½ tamNn¸n¡p¶p. </a:t>
            </a:r>
          </a:p>
          <a:p>
            <a:pPr algn="just"/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""\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nsâ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]m]§Ä £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an¡s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¸«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ncn¡p¶p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.''</a:t>
            </a:r>
          </a:p>
          <a:p>
            <a:pPr algn="just"/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""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R§sf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in¸n¡m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mtWm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 \o </a:t>
            </a:r>
            <a:r>
              <a:rPr lang="en-US" sz="2800" b="1" dirty="0" err="1">
                <a:solidFill>
                  <a:srgbClr val="00B0F0"/>
                </a:solidFill>
                <a:latin typeface="ML-Aathira" pitchFamily="82" charset="0"/>
              </a:rPr>
              <a:t>h¶ncn¡p¶Xv</a:t>
            </a:r>
            <a:r>
              <a:rPr lang="en-US" sz="2800" b="1" dirty="0">
                <a:solidFill>
                  <a:srgbClr val="00B0F0"/>
                </a:solidFill>
                <a:latin typeface="ML-Aathira" pitchFamily="82" charset="0"/>
              </a:rPr>
              <a:t>?'' </a:t>
            </a:r>
          </a:p>
          <a:p>
            <a:pPr algn="just"/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Fs´mcp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amWnXv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! Ch³ A[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nImct¯mSpw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iàntbmSpw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IqsS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Aip²mßm¡tfmSp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Iev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n¡pIbpw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Ah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hn«pt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mhpIbpw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sN¿p¶phtÃm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]m]¯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nsâbpw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tcmK¯nsâbpw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_Ô\§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fnÂ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am{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XaÃ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ehn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[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imNnI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_Ô\§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fnÂ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n¶pw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tamN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\w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ÂIp¶Xmbn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kphntij§fnÂ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ap¡v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ImWmw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28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eb photo\class 6\1\Samsara-astrologus.jpg"/>
          <p:cNvPicPr>
            <a:picLocks noChangeAspect="1" noChangeArrowheads="1"/>
          </p:cNvPicPr>
          <p:nvPr/>
        </p:nvPicPr>
        <p:blipFill>
          <a:blip r:embed="rId2"/>
          <a:srcRect t="3323" b="253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1" name="Picture 3" descr="D:\web photo\class 6\1\rxoxt.jpg"/>
          <p:cNvPicPr>
            <a:picLocks noChangeAspect="1" noChangeArrowheads="1"/>
          </p:cNvPicPr>
          <p:nvPr/>
        </p:nvPicPr>
        <p:blipFill>
          <a:blip r:embed="rId3"/>
          <a:srcRect l="35042" r="23345" b="65234"/>
          <a:stretch>
            <a:fillRect/>
          </a:stretch>
        </p:blipFill>
        <p:spPr bwMode="auto">
          <a:xfrm>
            <a:off x="3124200" y="0"/>
            <a:ext cx="2895600" cy="312420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1367</TotalTime>
  <Words>732</Words>
  <Application>Microsoft Office PowerPoint</Application>
  <PresentationFormat>On-screen Show (4:3)</PresentationFormat>
  <Paragraphs>91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182</cp:revision>
  <dcterms:created xsi:type="dcterms:W3CDTF">2013-05-21T03:50:53Z</dcterms:created>
  <dcterms:modified xsi:type="dcterms:W3CDTF">2013-11-11T08:43:19Z</dcterms:modified>
</cp:coreProperties>
</file>